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7"/>
  </p:notesMasterIdLst>
  <p:handoutMasterIdLst>
    <p:handoutMasterId r:id="rId8"/>
  </p:handoutMasterIdLst>
  <p:sldIdLst>
    <p:sldId id="256" r:id="rId2"/>
    <p:sldId id="257"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C67A"/>
    <a:srgbClr val="46A3B0"/>
    <a:srgbClr val="8B037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424" autoAdjust="0"/>
    <p:restoredTop sz="94660" autoAdjust="0"/>
  </p:normalViewPr>
  <p:slideViewPr>
    <p:cSldViewPr>
      <p:cViewPr varScale="1">
        <p:scale>
          <a:sx n="51" d="100"/>
          <a:sy n="51" d="100"/>
        </p:scale>
        <p:origin x="-732" y="-102"/>
      </p:cViewPr>
      <p:guideLst>
        <p:guide orient="horz" pos="2160"/>
        <p:guide pos="2880"/>
      </p:guideLst>
    </p:cSldViewPr>
  </p:slideViewPr>
  <p:outlineViewPr>
    <p:cViewPr>
      <p:scale>
        <a:sx n="33" d="100"/>
        <a:sy n="33" d="100"/>
      </p:scale>
      <p:origin x="12"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9" d="100"/>
          <a:sy n="39" d="100"/>
        </p:scale>
        <p:origin x="-2190"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4CB34E6-BAA8-420E-83BB-09B800E530A2}" type="datetimeFigureOut">
              <a:rPr lang="en-US" smtClean="0"/>
              <a:pPr/>
              <a:t>5/4/2011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2BE9668-A7F5-4057-AA6E-ACB058011198}"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4DB4EA-E93B-4F5A-9EFF-BA1F7589D99F}" type="datetimeFigureOut">
              <a:rPr lang="en-US" smtClean="0"/>
              <a:pPr/>
              <a:t>5/4/2011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046C9C-4287-4F8C-AB5F-72A83438108C}"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046C9C-4287-4F8C-AB5F-72A83438108C}" type="slidenum">
              <a:rPr lang="en-US" smtClean="0"/>
              <a:pPr/>
              <a:t>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A046C9C-4287-4F8C-AB5F-72A83438108C}" type="slidenum">
              <a:rPr lang="en-US" smtClean="0"/>
              <a:pPr/>
              <a:t>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792B456-7FC0-4432-A11E-5C87FD568290}" type="datetimeFigureOut">
              <a:rPr lang="en-US" smtClean="0"/>
              <a:pPr/>
              <a:t>5/4/2011</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B9B6131-06A9-4CE8-A460-44939FA06FF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792B456-7FC0-4432-A11E-5C87FD568290}" type="datetimeFigureOut">
              <a:rPr lang="en-US" smtClean="0"/>
              <a:pPr/>
              <a:t>5/4/2011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B9B6131-06A9-4CE8-A460-44939FA06FF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792B456-7FC0-4432-A11E-5C87FD568290}" type="datetimeFigureOut">
              <a:rPr lang="en-US" smtClean="0"/>
              <a:pPr/>
              <a:t>5/4/2011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B9B6131-06A9-4CE8-A460-44939FA06FF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792B456-7FC0-4432-A11E-5C87FD568290}" type="datetimeFigureOut">
              <a:rPr lang="en-US" smtClean="0"/>
              <a:pPr/>
              <a:t>5/4/2011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B9B6131-06A9-4CE8-A460-44939FA06FFE}"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792B456-7FC0-4432-A11E-5C87FD568290}" type="datetimeFigureOut">
              <a:rPr lang="en-US" smtClean="0"/>
              <a:pPr/>
              <a:t>5/4/2011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B9B6131-06A9-4CE8-A460-44939FA06FFE}"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792B456-7FC0-4432-A11E-5C87FD568290}" type="datetimeFigureOut">
              <a:rPr lang="en-US" smtClean="0"/>
              <a:pPr/>
              <a:t>5/4/2011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B9B6131-06A9-4CE8-A460-44939FA06FFE}"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792B456-7FC0-4432-A11E-5C87FD568290}" type="datetimeFigureOut">
              <a:rPr lang="en-US" smtClean="0"/>
              <a:pPr/>
              <a:t>5/4/2011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9B9B6131-06A9-4CE8-A460-44939FA06FFE}"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792B456-7FC0-4432-A11E-5C87FD568290}" type="datetimeFigureOut">
              <a:rPr lang="en-US" smtClean="0"/>
              <a:pPr/>
              <a:t>5/4/2011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9B9B6131-06A9-4CE8-A460-44939FA06FFE}"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792B456-7FC0-4432-A11E-5C87FD568290}" type="datetimeFigureOut">
              <a:rPr lang="en-US" smtClean="0"/>
              <a:pPr/>
              <a:t>5/4/2011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9B9B6131-06A9-4CE8-A460-44939FA06FF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792B456-7FC0-4432-A11E-5C87FD568290}" type="datetimeFigureOut">
              <a:rPr lang="en-US" smtClean="0"/>
              <a:pPr/>
              <a:t>5/4/2011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B9B6131-06A9-4CE8-A460-44939FA06FFE}"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792B456-7FC0-4432-A11E-5C87FD568290}" type="datetimeFigureOut">
              <a:rPr lang="en-US" smtClean="0"/>
              <a:pPr/>
              <a:t>5/4/2011</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B9B6131-06A9-4CE8-A460-44939FA06FFE}"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792B456-7FC0-4432-A11E-5C87FD568290}" type="datetimeFigureOut">
              <a:rPr lang="en-US" smtClean="0"/>
              <a:pPr/>
              <a:t>5/4/2011</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B9B6131-06A9-4CE8-A460-44939FA06FF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jjones1\Local Settings\Temporary Internet Files\Content.IE5\4PYNWPM7\MC900383014[1].wmf"/>
          <p:cNvPicPr>
            <a:picLocks noChangeAspect="1" noChangeArrowheads="1"/>
          </p:cNvPicPr>
          <p:nvPr/>
        </p:nvPicPr>
        <p:blipFill>
          <a:blip r:embed="rId2" cstate="print"/>
          <a:stretch>
            <a:fillRect/>
          </a:stretch>
        </p:blipFill>
        <p:spPr bwMode="auto">
          <a:xfrm>
            <a:off x="609600" y="457200"/>
            <a:ext cx="7848600" cy="6019800"/>
          </a:xfrm>
          <a:prstGeom prst="rect">
            <a:avLst/>
          </a:prstGeom>
          <a:noFill/>
          <a:ln>
            <a:solidFill>
              <a:srgbClr val="34C67A"/>
            </a:solidFill>
          </a:ln>
          <a:effectLst>
            <a:outerShdw blurRad="50800" dist="38100" dir="2700000" algn="tl" rotWithShape="0">
              <a:prstClr val="black">
                <a:alpha val="40000"/>
              </a:prstClr>
            </a:outerShdw>
          </a:effectLst>
        </p:spPr>
      </p:pic>
      <p:sp>
        <p:nvSpPr>
          <p:cNvPr id="2" name="Title 1"/>
          <p:cNvSpPr>
            <a:spLocks noGrp="1"/>
          </p:cNvSpPr>
          <p:nvPr>
            <p:ph type="ctrTitle"/>
          </p:nvPr>
        </p:nvSpPr>
        <p:spPr>
          <a:xfrm>
            <a:off x="533400" y="990600"/>
            <a:ext cx="8001000" cy="1828799"/>
          </a:xfrm>
          <a:noFill/>
        </p:spPr>
        <p:txBody>
          <a:bodyPr/>
          <a:lstStyle/>
          <a:p>
            <a:r>
              <a:rPr lang="en-US" dirty="0" smtClean="0">
                <a:solidFill>
                  <a:srgbClr val="00B050"/>
                </a:solidFill>
              </a:rPr>
              <a:t>How To Make An Ice Cream Sundae </a:t>
            </a:r>
            <a:endParaRPr lang="en-US" dirty="0">
              <a:solidFill>
                <a:srgbClr val="00B050"/>
              </a:solidFill>
            </a:endParaRPr>
          </a:p>
        </p:txBody>
      </p:sp>
      <p:sp>
        <p:nvSpPr>
          <p:cNvPr id="3" name="Subtitle 2"/>
          <p:cNvSpPr>
            <a:spLocks noGrp="1"/>
          </p:cNvSpPr>
          <p:nvPr>
            <p:ph type="subTitle" idx="1"/>
          </p:nvPr>
        </p:nvSpPr>
        <p:spPr>
          <a:xfrm>
            <a:off x="1447800" y="4038600"/>
            <a:ext cx="6400800" cy="1752600"/>
          </a:xfrm>
        </p:spPr>
        <p:txBody>
          <a:bodyPr>
            <a:normAutofit fontScale="92500" lnSpcReduction="10000"/>
          </a:bodyPr>
          <a:lstStyle/>
          <a:p>
            <a:r>
              <a:rPr lang="en-US" dirty="0" smtClean="0">
                <a:solidFill>
                  <a:srgbClr val="C00000"/>
                </a:solidFill>
              </a:rPr>
              <a:t>Yummy!-------------------------</a:t>
            </a:r>
          </a:p>
          <a:p>
            <a:endParaRPr lang="en-US" dirty="0" smtClean="0">
              <a:solidFill>
                <a:srgbClr val="C00000"/>
              </a:solidFill>
            </a:endParaRPr>
          </a:p>
          <a:p>
            <a:r>
              <a:rPr lang="en-US" dirty="0" smtClean="0">
                <a:solidFill>
                  <a:srgbClr val="C00000"/>
                </a:solidFill>
              </a:rPr>
              <a:t>By: Jamel Jones</a:t>
            </a:r>
          </a:p>
          <a:p>
            <a:r>
              <a:rPr lang="en-US" dirty="0" smtClean="0">
                <a:solidFill>
                  <a:srgbClr val="C00000"/>
                </a:solidFill>
              </a:rPr>
              <a:t>February 2011</a:t>
            </a:r>
            <a:endParaRPr lang="en-US" dirty="0">
              <a:solidFill>
                <a:srgbClr val="C00000"/>
              </a:solidFill>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B037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Before you start, you must gather all your supplies and ingredients.  </a:t>
            </a:r>
            <a:r>
              <a:rPr lang="en-US" dirty="0" smtClean="0">
                <a:sym typeface="Wingdings" pitchFamily="2" charset="2"/>
              </a:rPr>
              <a:t>Open the drawer and take out your Chocolate Syrup, Sprinkles, Caramel, Ice Cream, and Whipped Cream.  You also need a bowl, spoon, and an ice cream scooper. Be sure to shut the drawer and fridge when your done!!!</a:t>
            </a:r>
            <a:endParaRPr lang="en-US" dirty="0"/>
          </a:p>
        </p:txBody>
      </p:sp>
      <p:sp>
        <p:nvSpPr>
          <p:cNvPr id="2" name="Title 1"/>
          <p:cNvSpPr>
            <a:spLocks noGrp="1"/>
          </p:cNvSpPr>
          <p:nvPr>
            <p:ph type="title"/>
          </p:nvPr>
        </p:nvSpPr>
        <p:spPr/>
        <p:txBody>
          <a:bodyPr/>
          <a:lstStyle/>
          <a:p>
            <a:r>
              <a:rPr lang="en-US" dirty="0" smtClean="0"/>
              <a:t>Materials</a:t>
            </a:r>
            <a:endParaRPr lang="en-US" dirty="0"/>
          </a:p>
        </p:txBody>
      </p:sp>
      <p:pic>
        <p:nvPicPr>
          <p:cNvPr id="2050" name="Picture 2" descr="C:\Documents and Settings\jjones1\Local Settings\Temporary Internet Files\Content.IE5\05UNOLQN\MC900037184[1].wmf"/>
          <p:cNvPicPr>
            <a:picLocks noChangeAspect="1" noChangeArrowheads="1"/>
          </p:cNvPicPr>
          <p:nvPr/>
        </p:nvPicPr>
        <p:blipFill>
          <a:blip r:embed="rId3" cstate="print"/>
          <a:srcRect/>
          <a:stretch>
            <a:fillRect/>
          </a:stretch>
        </p:blipFill>
        <p:spPr bwMode="auto">
          <a:xfrm rot="806201">
            <a:off x="4419600" y="4240280"/>
            <a:ext cx="1828800" cy="2617720"/>
          </a:xfrm>
          <a:prstGeom prst="rect">
            <a:avLst/>
          </a:prstGeom>
          <a:noFill/>
        </p:spPr>
      </p:pic>
    </p:spTree>
  </p:cSld>
  <p:clrMapOvr>
    <a:masterClrMapping/>
  </p:clrMapOvr>
  <p:transition>
    <p:wheel spokes="2"/>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A603AB"/>
            </a:gs>
            <a:gs pos="0">
              <a:srgbClr val="A603AB"/>
            </a:gs>
            <a:gs pos="0">
              <a:schemeClr val="tx1"/>
            </a:gs>
            <a:gs pos="21001">
              <a:srgbClr val="0819FB"/>
            </a:gs>
            <a:gs pos="35001">
              <a:srgbClr val="1A8D48"/>
            </a:gs>
            <a:gs pos="52000">
              <a:srgbClr val="FFFF00"/>
            </a:gs>
            <a:gs pos="73000">
              <a:srgbClr val="EE3F17"/>
            </a:gs>
            <a:gs pos="88000">
              <a:srgbClr val="E81766"/>
            </a:gs>
            <a:gs pos="100000">
              <a:srgbClr val="A603AB"/>
            </a:gs>
          </a:gsLst>
          <a:lin ang="0" scaled="1"/>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525963"/>
          </a:xfrm>
        </p:spPr>
        <p:txBody>
          <a:bodyPr/>
          <a:lstStyle/>
          <a:p>
            <a:r>
              <a:rPr lang="en-US" dirty="0" smtClean="0">
                <a:solidFill>
                  <a:srgbClr val="0070C0"/>
                </a:solidFill>
              </a:rPr>
              <a:t>Finally you get to do the fun part, use your ingredients to make your yummy treat pretty</a:t>
            </a:r>
            <a:r>
              <a:rPr lang="en-US" dirty="0" smtClean="0">
                <a:solidFill>
                  <a:schemeClr val="accent6">
                    <a:lumMod val="50000"/>
                  </a:schemeClr>
                </a:solidFill>
              </a:rPr>
              <a:t>! Put your Chocolate Syrup, Caramel and sprinkles on, then put the yummy Whipped Cream on the top</a:t>
            </a:r>
            <a:r>
              <a:rPr lang="en-US" dirty="0" smtClean="0">
                <a:solidFill>
                  <a:srgbClr val="FF0000"/>
                </a:solidFill>
              </a:rPr>
              <a:t>.  Your treat will look amazing after this step!</a:t>
            </a:r>
            <a:endParaRPr lang="en-US" dirty="0">
              <a:solidFill>
                <a:srgbClr val="FF0000"/>
              </a:solidFill>
            </a:endParaRPr>
          </a:p>
        </p:txBody>
      </p:sp>
      <p:sp>
        <p:nvSpPr>
          <p:cNvPr id="2" name="Title 1"/>
          <p:cNvSpPr>
            <a:spLocks noGrp="1"/>
          </p:cNvSpPr>
          <p:nvPr>
            <p:ph type="title"/>
          </p:nvPr>
        </p:nvSpPr>
        <p:spPr/>
        <p:txBody>
          <a:bodyPr/>
          <a:lstStyle/>
          <a:p>
            <a:r>
              <a:rPr lang="en-US" dirty="0" smtClean="0"/>
              <a:t>Make It Pretty!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2" fill="hold" grpId="0" nodeType="clickEffect">
                                  <p:stCondLst>
                                    <p:cond delay="0"/>
                                  </p:stCondLst>
                                  <p:childTnLst>
                                    <p:anim calcmode="lin" valueType="num">
                                      <p:cBhvr additive="base">
                                        <p:cTn id="6" dur="5000"/>
                                        <p:tgtEl>
                                          <p:spTgt spid="2"/>
                                        </p:tgtEl>
                                        <p:attrNameLst>
                                          <p:attrName>ppt_x</p:attrName>
                                        </p:attrNameLst>
                                      </p:cBhvr>
                                      <p:tavLst>
                                        <p:tav tm="0">
                                          <p:val>
                                            <p:strVal val="ppt_x"/>
                                          </p:val>
                                        </p:tav>
                                        <p:tav tm="100000">
                                          <p:val>
                                            <p:strVal val="1+ppt_w/2"/>
                                          </p:val>
                                        </p:tav>
                                      </p:tavLst>
                                    </p:anim>
                                    <p:anim calcmode="lin" valueType="num">
                                      <p:cBhvr additive="base">
                                        <p:cTn id="7" dur="5000"/>
                                        <p:tgtEl>
                                          <p:spTgt spid="2"/>
                                        </p:tgtEl>
                                        <p:attrNameLst>
                                          <p:attrName>ppt_y</p:attrName>
                                        </p:attrNameLst>
                                      </p:cBhvr>
                                      <p:tavLst>
                                        <p:tav tm="0">
                                          <p:val>
                                            <p:strVal val="ppt_y"/>
                                          </p:val>
                                        </p:tav>
                                        <p:tav tm="100000">
                                          <p:val>
                                            <p:strVal val="ppt_y"/>
                                          </p:val>
                                        </p:tav>
                                      </p:tavLst>
                                    </p:anim>
                                    <p:set>
                                      <p:cBhvr>
                                        <p:cTn id="8" dur="1" fill="hold">
                                          <p:stCondLst>
                                            <p:cond delay="4999"/>
                                          </p:stCondLst>
                                        </p:cTn>
                                        <p:tgtEl>
                                          <p:spTgt spid="2"/>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0" presetClass="path" presetSubtype="0" accel="50000" decel="50000" fill="hold" nodeType="clickEffect">
                                  <p:stCondLst>
                                    <p:cond delay="0"/>
                                  </p:stCondLst>
                                  <p:childTnLst>
                                    <p:animMotion origin="layout" path="M -0.35312 -0.27716 C -0.33941 -0.27462 -0.3243 -0.26792 -0.31232 -0.25798 C -0.30937 -0.25567 -0.30677 -0.25289 -0.30416 -0.24989 C -0.30191 -0.24734 -0.30034 -0.24388 -0.29791 -0.2418 C -0.29097 -0.23556 -0.27691 -0.23486 -0.26944 -0.23347 C -0.2592 -0.21984 -0.25486 -0.22238 -0.23889 -0.22007 C -0.23107 -0.21752 -0.22587 -0.21244 -0.2184 -0.2092 C -0.21562 -0.20643 -0.21354 -0.20204 -0.21024 -0.20088 C -0.20364 -0.19834 -0.19652 -0.19973 -0.18975 -0.19834 C -0.18767 -0.19788 -0.18576 -0.19649 -0.18368 -0.19556 C -0.17482 -0.17777 -0.18524 -0.1951 -0.17343 -0.1847 C -0.171 -0.18262 -0.16962 -0.17892 -0.16753 -0.17661 C -0.16354 -0.17268 -0.15937 -0.16944 -0.15521 -0.16574 C -0.1467 -0.15789 -0.14323 -0.14841 -0.13281 -0.14402 C -0.13194 -0.14124 -0.13281 -0.13708 -0.13073 -0.13569 C -0.12899 -0.13431 -0.12673 -0.13847 -0.12465 -0.13847 C -0.1158 -0.13847 -0.11232 -0.13454 -0.10416 -0.13315 C -0.09739 -0.132 -0.09045 -0.1313 -0.08368 -0.13038 C -0.08298 -0.13408 -0.08073 -0.13777 -0.08177 -0.14124 C -0.08298 -0.14748 -0.08715 -0.15211 -0.08993 -0.15742 C -0.09531 -0.16806 -0.09948 -0.1706 -0.10816 -0.17661 C -0.11632 -0.17291 -0.11857 -0.16551 -0.12465 -0.15742 C -0.12656 -0.14355 -0.12951 -0.13015 -0.13281 -0.11674 C -0.13194 -0.10865 -0.13298 -0.09986 -0.13073 -0.09224 C -0.13003 -0.08946 -0.12656 -0.09016 -0.12465 -0.08946 C -0.12118 -0.08831 -0.11788 -0.08784 -0.11423 -0.08692 C -0.11146 -0.08623 -0.10885 -0.08507 -0.10607 -0.08415 C -0.09427 -0.07328 -0.1059 -0.0823 -0.08576 -0.07605 C -0.08177 -0.07467 -0.0776 -0.07236 -0.07343 -0.07051 C -0.07152 -0.06958 -0.06753 -0.06773 -0.06753 -0.06773 C -0.06475 -0.06496 -0.06163 -0.06288 -0.0592 -0.05964 C -0.05746 -0.05733 -0.05712 -0.05363 -0.05521 -0.05155 C -0.05347 -0.0497 -0.05087 -0.05016 -0.04896 -0.04878 C -0.0467 -0.04739 -0.04496 -0.04531 -0.04288 -0.04346 C -0.03628 -0.02982 -0.02587 -0.02312 -0.01632 -0.01341 C -0.00434 -0.00139 -0.01684 -0.00763 -0.00208 -0.00255 C 0.00295 0.00716 0.00313 0.00855 -3.05556E-6 -2.35321E-6 " pathEditMode="relative" ptsTypes="ffffffffffffffffffffffffffffffffffffA">
                                      <p:cBhvr>
                                        <p:cTn id="12" dur="2000" fill="hold"/>
                                        <p:tgtEl>
                                          <p:spTgt spid="3">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pic>
        <p:nvPicPr>
          <p:cNvPr id="3075" name="Picture 3" descr="C:\Documents and Settings\jjones1\Local Settings\Temporary Internet Files\Content.IE5\CHQVC9YF\MC900310212[1].wmf"/>
          <p:cNvPicPr>
            <a:picLocks noChangeAspect="1" noChangeArrowheads="1"/>
          </p:cNvPicPr>
          <p:nvPr/>
        </p:nvPicPr>
        <p:blipFill>
          <a:blip r:embed="rId3" cstate="print"/>
          <a:srcRect/>
          <a:stretch>
            <a:fillRect/>
          </a:stretch>
        </p:blipFill>
        <p:spPr bwMode="auto">
          <a:xfrm>
            <a:off x="1752600" y="3733800"/>
            <a:ext cx="3581400" cy="3124200"/>
          </a:xfrm>
          <a:prstGeom prst="rect">
            <a:avLst/>
          </a:prstGeom>
          <a:noFill/>
        </p:spPr>
      </p:pic>
      <p:sp>
        <p:nvSpPr>
          <p:cNvPr id="3" name="Content Placeholder 2"/>
          <p:cNvSpPr>
            <a:spLocks noGrp="1"/>
          </p:cNvSpPr>
          <p:nvPr>
            <p:ph idx="1"/>
          </p:nvPr>
        </p:nvSpPr>
        <p:spPr/>
        <p:txBody>
          <a:bodyPr/>
          <a:lstStyle/>
          <a:p>
            <a:r>
              <a:rPr lang="en-US" dirty="0" smtClean="0">
                <a:solidFill>
                  <a:srgbClr val="7030A0"/>
                </a:solidFill>
              </a:rPr>
              <a:t>Last but NOT least, its time to dig in and devower your yummy treat!  You will need your spoon for this step.  Take the spoon, and eat the ice cream! This is good for you and a friend to enjoy!   Isn't it yummy?</a:t>
            </a:r>
            <a:r>
              <a:rPr lang="en-US" dirty="0" smtClean="0">
                <a:solidFill>
                  <a:srgbClr val="7030A0"/>
                </a:solidFill>
                <a:sym typeface="Wingdings" pitchFamily="2" charset="2"/>
              </a:rPr>
              <a:t></a:t>
            </a:r>
            <a:endParaRPr lang="en-US" dirty="0">
              <a:solidFill>
                <a:srgbClr val="7030A0"/>
              </a:solidFill>
            </a:endParaRPr>
          </a:p>
        </p:txBody>
      </p:sp>
      <p:sp>
        <p:nvSpPr>
          <p:cNvPr id="2" name="Title 1"/>
          <p:cNvSpPr>
            <a:spLocks noGrp="1"/>
          </p:cNvSpPr>
          <p:nvPr>
            <p:ph type="title"/>
          </p:nvPr>
        </p:nvSpPr>
        <p:spPr>
          <a:xfrm>
            <a:off x="304800" y="381000"/>
            <a:ext cx="8229600" cy="1143000"/>
          </a:xfrm>
        </p:spPr>
        <p:txBody>
          <a:bodyPr/>
          <a:lstStyle/>
          <a:p>
            <a:r>
              <a:rPr lang="en-US" dirty="0" smtClean="0">
                <a:solidFill>
                  <a:schemeClr val="bg1"/>
                </a:solidFill>
              </a:rPr>
              <a:t>Eat It Up!!</a:t>
            </a:r>
            <a:endParaRPr lang="en-US" dirty="0">
              <a:solidFill>
                <a:schemeClr val="bg1"/>
              </a:solidFill>
            </a:endParaRPr>
          </a:p>
        </p:txBody>
      </p:sp>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Now that your done, you have to clean up!  This means washing your dishes and putting your supplies and  ingredients away. Do ALL of this to make your mom happy!!!!!</a:t>
            </a:r>
            <a:r>
              <a:rPr lang="en-US" dirty="0" smtClean="0">
                <a:sym typeface="Wingdings" pitchFamily="2" charset="2"/>
              </a:rPr>
              <a:t></a:t>
            </a:r>
          </a:p>
          <a:p>
            <a:endParaRPr lang="en-US" dirty="0" smtClean="0">
              <a:sym typeface="Wingdings" pitchFamily="2" charset="2"/>
            </a:endParaRPr>
          </a:p>
          <a:p>
            <a:endParaRPr lang="en-US" sz="1050" dirty="0" smtClean="0">
              <a:sym typeface="Wingdings" pitchFamily="2" charset="2"/>
            </a:endParaRPr>
          </a:p>
          <a:p>
            <a:endParaRPr lang="en-US" sz="5400" dirty="0" smtClean="0">
              <a:sym typeface="Wingdings" pitchFamily="2" charset="2"/>
            </a:endParaRPr>
          </a:p>
          <a:p>
            <a:pPr lvl="8"/>
            <a:r>
              <a:rPr lang="en-US" sz="5400" dirty="0" smtClean="0">
                <a:sym typeface="Wingdings" pitchFamily="2" charset="2"/>
              </a:rPr>
              <a:t>                           THE END</a:t>
            </a:r>
            <a:endParaRPr lang="en-US" sz="5400" dirty="0"/>
          </a:p>
        </p:txBody>
      </p:sp>
      <p:sp>
        <p:nvSpPr>
          <p:cNvPr id="2" name="Title 1"/>
          <p:cNvSpPr>
            <a:spLocks noGrp="1"/>
          </p:cNvSpPr>
          <p:nvPr>
            <p:ph type="title"/>
          </p:nvPr>
        </p:nvSpPr>
        <p:spPr/>
        <p:txBody>
          <a:bodyPr/>
          <a:lstStyle/>
          <a:p>
            <a:r>
              <a:rPr lang="en-US" dirty="0" smtClean="0">
                <a:sym typeface="Wingdings" pitchFamily="2" charset="2"/>
              </a:rPr>
              <a:t>Time To…</a:t>
            </a:r>
            <a:r>
              <a:rPr lang="en-US" dirty="0" smtClean="0"/>
              <a:t>Clean Up</a:t>
            </a:r>
            <a:r>
              <a:rPr lang="en-US" dirty="0" smtClean="0">
                <a:sym typeface="Wingdings" pitchFamily="2" charset="2"/>
              </a:rPr>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7" dur="500"/>
                                        <p:tgtEl>
                                          <p:spTgt spid="3">
                                            <p:txEl>
                                              <p:pRg st="0" end="0"/>
                                            </p:txEl>
                                          </p:spTgt>
                                        </p:tgtEl>
                                        <p:attrNameLst>
                                          <p:attrName>ppt_y</p:attrName>
                                        </p:attrNameLst>
                                      </p:cBhvr>
                                      <p:tavLst>
                                        <p:tav tm="0">
                                          <p:val>
                                            <p:strVal val="ppt_y"/>
                                          </p:val>
                                        </p:tav>
                                        <p:tav tm="100000">
                                          <p:val>
                                            <p:strVal val="1+ppt_h/2"/>
                                          </p:val>
                                        </p:tav>
                                      </p:tavLst>
                                    </p:anim>
                                    <p:set>
                                      <p:cBhvr>
                                        <p:cTn id="8"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0" nodeType="clickEffect">
                                  <p:stCondLst>
                                    <p:cond delay="0"/>
                                  </p:stCondLst>
                                  <p:childTnLst>
                                    <p:anim calcmode="lin" valueType="num">
                                      <p:cBhvr additive="base">
                                        <p:cTn id="12" dur="500"/>
                                        <p:tgtEl>
                                          <p:spTgt spid="2"/>
                                        </p:tgtEl>
                                        <p:attrNameLst>
                                          <p:attrName>ppt_x</p:attrName>
                                        </p:attrNameLst>
                                      </p:cBhvr>
                                      <p:tavLst>
                                        <p:tav tm="0">
                                          <p:val>
                                            <p:strVal val="ppt_x"/>
                                          </p:val>
                                        </p:tav>
                                        <p:tav tm="100000">
                                          <p:val>
                                            <p:strVal val="ppt_x"/>
                                          </p:val>
                                        </p:tav>
                                      </p:tavLst>
                                    </p:anim>
                                    <p:anim calcmode="lin" valueType="num">
                                      <p:cBhvr additive="base">
                                        <p:cTn id="13" dur="500"/>
                                        <p:tgtEl>
                                          <p:spTgt spid="2"/>
                                        </p:tgtEl>
                                        <p:attrNameLst>
                                          <p:attrName>ppt_y</p:attrName>
                                        </p:attrNameLst>
                                      </p:cBhvr>
                                      <p:tavLst>
                                        <p:tav tm="0">
                                          <p:val>
                                            <p:strVal val="ppt_y"/>
                                          </p:val>
                                        </p:tav>
                                        <p:tav tm="100000">
                                          <p:val>
                                            <p:strVal val="1+ppt_h/2"/>
                                          </p:val>
                                        </p:tav>
                                      </p:tavLst>
                                    </p:anim>
                                    <p:set>
                                      <p:cBhvr>
                                        <p:cTn id="14" dur="1" fill="hold">
                                          <p:stCondLst>
                                            <p:cond delay="499"/>
                                          </p:stCondLst>
                                        </p:cTn>
                                        <p:tgtEl>
                                          <p:spTgt spid="2"/>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nodeType="clickEffect">
                                  <p:stCondLst>
                                    <p:cond delay="0"/>
                                  </p:stCondLst>
                                  <p:childTnLst>
                                    <p:anim calcmode="lin" valueType="num">
                                      <p:cBhvr additive="base">
                                        <p:cTn id="18" dur="500"/>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9" dur="500"/>
                                        <p:tgtEl>
                                          <p:spTgt spid="3">
                                            <p:txEl>
                                              <p:pRg st="4" end="4"/>
                                            </p:txEl>
                                          </p:spTgt>
                                        </p:tgtEl>
                                        <p:attrNameLst>
                                          <p:attrName>ppt_y</p:attrName>
                                        </p:attrNameLst>
                                      </p:cBhvr>
                                      <p:tavLst>
                                        <p:tav tm="0">
                                          <p:val>
                                            <p:strVal val="ppt_y"/>
                                          </p:val>
                                        </p:tav>
                                        <p:tav tm="100000">
                                          <p:val>
                                            <p:strVal val="1+ppt_h/2"/>
                                          </p:val>
                                        </p:tav>
                                      </p:tavLst>
                                    </p:anim>
                                    <p:set>
                                      <p:cBhvr>
                                        <p:cTn id="20" dur="1" fill="hold">
                                          <p:stCondLst>
                                            <p:cond delay="499"/>
                                          </p:stCondLst>
                                        </p:cTn>
                                        <p:tgtEl>
                                          <p:spTgt spid="3">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133</TotalTime>
  <Words>231</Words>
  <Application>Microsoft Office PowerPoint</Application>
  <PresentationFormat>On-screen Show (4:3)</PresentationFormat>
  <Paragraphs>19</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Concourse</vt:lpstr>
      <vt:lpstr>How To Make An Ice Cream Sundae </vt:lpstr>
      <vt:lpstr>Materials</vt:lpstr>
      <vt:lpstr>Make It Pretty!</vt:lpstr>
      <vt:lpstr>Eat It Up!!</vt:lpstr>
      <vt:lpstr>Time To…Clean Up</vt:lpstr>
    </vt:vector>
  </TitlesOfParts>
  <Company>GBAPS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Make An Ice Cream Sundae </dc:title>
  <dc:creator>Technology</dc:creator>
  <cp:lastModifiedBy>Technology</cp:lastModifiedBy>
  <cp:revision>24</cp:revision>
  <dcterms:created xsi:type="dcterms:W3CDTF">2011-02-15T19:30:26Z</dcterms:created>
  <dcterms:modified xsi:type="dcterms:W3CDTF">2011-05-04T18:28:04Z</dcterms:modified>
</cp:coreProperties>
</file>